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3"/>
  </p:notesMasterIdLst>
  <p:sldIdLst>
    <p:sldId id="256" r:id="rId5"/>
    <p:sldId id="305" r:id="rId6"/>
    <p:sldId id="313" r:id="rId7"/>
    <p:sldId id="258" r:id="rId8"/>
    <p:sldId id="277" r:id="rId9"/>
    <p:sldId id="262" r:id="rId10"/>
    <p:sldId id="280" r:id="rId11"/>
    <p:sldId id="31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3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744"/>
  </p:normalViewPr>
  <p:slideViewPr>
    <p:cSldViewPr snapToGrid="0">
      <p:cViewPr varScale="1">
        <p:scale>
          <a:sx n="116" d="100"/>
          <a:sy n="116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DeWitt" userId="S::adewitt@sffcfoundation.org::1206c160-009f-4d23-8076-031e756c6dba" providerId="AD" clId="Web-{8A7A36A9-0968-CFFF-BC5D-0DF913CB0EE0}"/>
    <pc:docChg chg="delSld modSld">
      <pc:chgData name="Ashley DeWitt" userId="S::adewitt@sffcfoundation.org::1206c160-009f-4d23-8076-031e756c6dba" providerId="AD" clId="Web-{8A7A36A9-0968-CFFF-BC5D-0DF913CB0EE0}" dt="2020-06-15T14:56:09.654" v="57" actId="20577"/>
      <pc:docMkLst>
        <pc:docMk/>
      </pc:docMkLst>
      <pc:sldChg chg="modSp del">
        <pc:chgData name="Ashley DeWitt" userId="S::adewitt@sffcfoundation.org::1206c160-009f-4d23-8076-031e756c6dba" providerId="AD" clId="Web-{8A7A36A9-0968-CFFF-BC5D-0DF913CB0EE0}" dt="2020-06-15T14:54:58.779" v="19"/>
        <pc:sldMkLst>
          <pc:docMk/>
          <pc:sldMk cId="3132341169" sldId="260"/>
        </pc:sldMkLst>
        <pc:spChg chg="mod">
          <ac:chgData name="Ashley DeWitt" userId="S::adewitt@sffcfoundation.org::1206c160-009f-4d23-8076-031e756c6dba" providerId="AD" clId="Web-{8A7A36A9-0968-CFFF-BC5D-0DF913CB0EE0}" dt="2020-06-15T14:54:51.529" v="16" actId="20577"/>
          <ac:spMkLst>
            <pc:docMk/>
            <pc:sldMk cId="3132341169" sldId="260"/>
            <ac:spMk id="3" creationId="{682AA8E0-2BEB-6142-9FE2-8A92E8162CAA}"/>
          </ac:spMkLst>
        </pc:spChg>
      </pc:sldChg>
      <pc:sldChg chg="del">
        <pc:chgData name="Ashley DeWitt" userId="S::adewitt@sffcfoundation.org::1206c160-009f-4d23-8076-031e756c6dba" providerId="AD" clId="Web-{8A7A36A9-0968-CFFF-BC5D-0DF913CB0EE0}" dt="2020-06-15T14:55:49.935" v="54"/>
        <pc:sldMkLst>
          <pc:docMk/>
          <pc:sldMk cId="1805615723" sldId="261"/>
        </pc:sldMkLst>
      </pc:sldChg>
      <pc:sldChg chg="modSp">
        <pc:chgData name="Ashley DeWitt" userId="S::adewitt@sffcfoundation.org::1206c160-009f-4d23-8076-031e756c6dba" providerId="AD" clId="Web-{8A7A36A9-0968-CFFF-BC5D-0DF913CB0EE0}" dt="2020-06-15T14:55:46.514" v="52" actId="20577"/>
        <pc:sldMkLst>
          <pc:docMk/>
          <pc:sldMk cId="3595668635" sldId="263"/>
        </pc:sldMkLst>
        <pc:spChg chg="mod">
          <ac:chgData name="Ashley DeWitt" userId="S::adewitt@sffcfoundation.org::1206c160-009f-4d23-8076-031e756c6dba" providerId="AD" clId="Web-{8A7A36A9-0968-CFFF-BC5D-0DF913CB0EE0}" dt="2020-06-15T14:55:46.514" v="52" actId="20577"/>
          <ac:spMkLst>
            <pc:docMk/>
            <pc:sldMk cId="3595668635" sldId="263"/>
            <ac:spMk id="3" creationId="{372DCDBA-5C2D-764A-A60C-CFE3D18F51B6}"/>
          </ac:spMkLst>
        </pc:spChg>
      </pc:sldChg>
      <pc:sldChg chg="modSp">
        <pc:chgData name="Ashley DeWitt" userId="S::adewitt@sffcfoundation.org::1206c160-009f-4d23-8076-031e756c6dba" providerId="AD" clId="Web-{8A7A36A9-0968-CFFF-BC5D-0DF913CB0EE0}" dt="2020-06-15T14:56:07.717" v="55" actId="20577"/>
        <pc:sldMkLst>
          <pc:docMk/>
          <pc:sldMk cId="1931027988" sldId="266"/>
        </pc:sldMkLst>
        <pc:spChg chg="mod">
          <ac:chgData name="Ashley DeWitt" userId="S::adewitt@sffcfoundation.org::1206c160-009f-4d23-8076-031e756c6dba" providerId="AD" clId="Web-{8A7A36A9-0968-CFFF-BC5D-0DF913CB0EE0}" dt="2020-06-15T14:56:07.717" v="55" actId="20577"/>
          <ac:spMkLst>
            <pc:docMk/>
            <pc:sldMk cId="1931027988" sldId="266"/>
            <ac:spMk id="3" creationId="{328E797B-9A0E-4581-A6DE-8C8A31E24736}"/>
          </ac:spMkLst>
        </pc:spChg>
      </pc:sldChg>
      <pc:sldChg chg="modSp">
        <pc:chgData name="Ashley DeWitt" userId="S::adewitt@sffcfoundation.org::1206c160-009f-4d23-8076-031e756c6dba" providerId="AD" clId="Web-{8A7A36A9-0968-CFFF-BC5D-0DF913CB0EE0}" dt="2020-06-15T14:54:31.654" v="6" actId="20577"/>
        <pc:sldMkLst>
          <pc:docMk/>
          <pc:sldMk cId="542062816" sldId="268"/>
        </pc:sldMkLst>
        <pc:spChg chg="mod">
          <ac:chgData name="Ashley DeWitt" userId="S::adewitt@sffcfoundation.org::1206c160-009f-4d23-8076-031e756c6dba" providerId="AD" clId="Web-{8A7A36A9-0968-CFFF-BC5D-0DF913CB0EE0}" dt="2020-06-15T14:54:31.654" v="6" actId="20577"/>
          <ac:spMkLst>
            <pc:docMk/>
            <pc:sldMk cId="542062816" sldId="268"/>
            <ac:spMk id="3" creationId="{DEB12E2C-FC28-42AD-A29A-2924ABE7DF1D}"/>
          </ac:spMkLst>
        </pc:spChg>
      </pc:sldChg>
    </pc:docChg>
  </pc:docChgLst>
  <pc:docChgLst>
    <pc:chgData name="Ashley DeWitt" userId="S::adewitt@sffcfoundation.org::1206c160-009f-4d23-8076-031e756c6dba" providerId="AD" clId="Web-{1A39E756-D6FD-FEDB-FE4C-702136B1CDF2}"/>
    <pc:docChg chg="addSld modSld">
      <pc:chgData name="Ashley DeWitt" userId="S::adewitt@sffcfoundation.org::1206c160-009f-4d23-8076-031e756c6dba" providerId="AD" clId="Web-{1A39E756-D6FD-FEDB-FE4C-702136B1CDF2}" dt="2020-07-14T21:03:07.402" v="72" actId="20577"/>
      <pc:docMkLst>
        <pc:docMk/>
      </pc:docMkLst>
      <pc:sldChg chg="modSp add">
        <pc:chgData name="Ashley DeWitt" userId="S::adewitt@sffcfoundation.org::1206c160-009f-4d23-8076-031e756c6dba" providerId="AD" clId="Web-{1A39E756-D6FD-FEDB-FE4C-702136B1CDF2}" dt="2020-07-14T21:03:07.402" v="71" actId="20577"/>
        <pc:sldMkLst>
          <pc:docMk/>
          <pc:sldMk cId="3898590636" sldId="271"/>
        </pc:sldMkLst>
        <pc:spChg chg="mod">
          <ac:chgData name="Ashley DeWitt" userId="S::adewitt@sffcfoundation.org::1206c160-009f-4d23-8076-031e756c6dba" providerId="AD" clId="Web-{1A39E756-D6FD-FEDB-FE4C-702136B1CDF2}" dt="2020-07-14T21:03:07.402" v="71" actId="20577"/>
          <ac:spMkLst>
            <pc:docMk/>
            <pc:sldMk cId="3898590636" sldId="271"/>
            <ac:spMk id="3" creationId="{AE6A51BE-0275-4851-B413-6B7845FCD063}"/>
          </ac:spMkLst>
        </pc:spChg>
      </pc:sldChg>
    </pc:docChg>
  </pc:docChgLst>
  <pc:docChgLst>
    <pc:chgData name="Ashley Beisiegel" userId="S::adewitt@sffcfoundation.org::1206c160-009f-4d23-8076-031e756c6dba" providerId="AD" clId="Web-{6B799DB6-97FA-255D-C576-3B9CDBC382C3}"/>
    <pc:docChg chg="addSld delSld">
      <pc:chgData name="Ashley Beisiegel" userId="S::adewitt@sffcfoundation.org::1206c160-009f-4d23-8076-031e756c6dba" providerId="AD" clId="Web-{6B799DB6-97FA-255D-C576-3B9CDBC382C3}" dt="2021-06-03T16:51:49.178" v="1"/>
      <pc:docMkLst>
        <pc:docMk/>
      </pc:docMkLst>
      <pc:sldChg chg="del">
        <pc:chgData name="Ashley Beisiegel" userId="S::adewitt@sffcfoundation.org::1206c160-009f-4d23-8076-031e756c6dba" providerId="AD" clId="Web-{6B799DB6-97FA-255D-C576-3B9CDBC382C3}" dt="2021-06-03T16:51:49.178" v="1"/>
        <pc:sldMkLst>
          <pc:docMk/>
          <pc:sldMk cId="3481721359" sldId="272"/>
        </pc:sldMkLst>
      </pc:sldChg>
      <pc:sldChg chg="add">
        <pc:chgData name="Ashley Beisiegel" userId="S::adewitt@sffcfoundation.org::1206c160-009f-4d23-8076-031e756c6dba" providerId="AD" clId="Web-{6B799DB6-97FA-255D-C576-3B9CDBC382C3}" dt="2021-06-03T16:51:45.240" v="0"/>
        <pc:sldMkLst>
          <pc:docMk/>
          <pc:sldMk cId="1862780822" sldId="274"/>
        </pc:sldMkLst>
      </pc:sldChg>
    </pc:docChg>
  </pc:docChgLst>
  <pc:docChgLst>
    <pc:chgData name="Ashley DeWitt" userId="S::adewitt@sffcfoundation.org::1206c160-009f-4d23-8076-031e756c6dba" providerId="AD" clId="Web-{01957C5A-6352-212D-2843-D455B7C7C518}"/>
    <pc:docChg chg="delSld modSld">
      <pc:chgData name="Ashley DeWitt" userId="S::adewitt@sffcfoundation.org::1206c160-009f-4d23-8076-031e756c6dba" providerId="AD" clId="Web-{01957C5A-6352-212D-2843-D455B7C7C518}" dt="2020-06-23T17:12:57.852" v="6"/>
      <pc:docMkLst>
        <pc:docMk/>
      </pc:docMkLst>
      <pc:sldChg chg="delSp modSp del">
        <pc:chgData name="Ashley DeWitt" userId="S::adewitt@sffcfoundation.org::1206c160-009f-4d23-8076-031e756c6dba" providerId="AD" clId="Web-{01957C5A-6352-212D-2843-D455B7C7C518}" dt="2020-06-23T17:12:57.852" v="6"/>
        <pc:sldMkLst>
          <pc:docMk/>
          <pc:sldMk cId="787876772" sldId="257"/>
        </pc:sldMkLst>
        <pc:spChg chg="mod">
          <ac:chgData name="Ashley DeWitt" userId="S::adewitt@sffcfoundation.org::1206c160-009f-4d23-8076-031e756c6dba" providerId="AD" clId="Web-{01957C5A-6352-212D-2843-D455B7C7C518}" dt="2020-06-23T17:12:44.523" v="2" actId="20577"/>
          <ac:spMkLst>
            <pc:docMk/>
            <pc:sldMk cId="787876772" sldId="257"/>
            <ac:spMk id="3" creationId="{861C37A9-E8FE-704B-B7B7-4779A9B74A85}"/>
          </ac:spMkLst>
        </pc:spChg>
        <pc:picChg chg="del">
          <ac:chgData name="Ashley DeWitt" userId="S::adewitt@sffcfoundation.org::1206c160-009f-4d23-8076-031e756c6dba" providerId="AD" clId="Web-{01957C5A-6352-212D-2843-D455B7C7C518}" dt="2020-06-23T17:12:44.695" v="4"/>
          <ac:picMkLst>
            <pc:docMk/>
            <pc:sldMk cId="787876772" sldId="257"/>
            <ac:picMk id="4" creationId="{A99A8BF0-4278-482C-8435-076DCDD4CEE5}"/>
          </ac:picMkLst>
        </pc:picChg>
        <pc:picChg chg="mod">
          <ac:chgData name="Ashley DeWitt" userId="S::adewitt@sffcfoundation.org::1206c160-009f-4d23-8076-031e756c6dba" providerId="AD" clId="Web-{01957C5A-6352-212D-2843-D455B7C7C518}" dt="2020-06-23T17:12:48.149" v="5" actId="1076"/>
          <ac:picMkLst>
            <pc:docMk/>
            <pc:sldMk cId="787876772" sldId="257"/>
            <ac:picMk id="5" creationId="{715FB728-A698-4CBE-84A1-B205FF407D0D}"/>
          </ac:picMkLst>
        </pc:picChg>
      </pc:sldChg>
    </pc:docChg>
  </pc:docChgLst>
  <pc:docChgLst>
    <pc:chgData name="Ashley Beisiegel" userId="S::adewitt@sffcfoundation.org::1206c160-009f-4d23-8076-031e756c6dba" providerId="AD" clId="Web-{90FB55DB-40D0-96EC-A035-657902F5840F}"/>
    <pc:docChg chg="addSld delSld">
      <pc:chgData name="Ashley Beisiegel" userId="S::adewitt@sffcfoundation.org::1206c160-009f-4d23-8076-031e756c6dba" providerId="AD" clId="Web-{90FB55DB-40D0-96EC-A035-657902F5840F}" dt="2021-02-18T20:53:54.186" v="4"/>
      <pc:docMkLst>
        <pc:docMk/>
      </pc:docMkLst>
      <pc:sldChg chg="del">
        <pc:chgData name="Ashley Beisiegel" userId="S::adewitt@sffcfoundation.org::1206c160-009f-4d23-8076-031e756c6dba" providerId="AD" clId="Web-{90FB55DB-40D0-96EC-A035-657902F5840F}" dt="2021-02-18T20:53:29.296" v="2"/>
        <pc:sldMkLst>
          <pc:docMk/>
          <pc:sldMk cId="631274457" sldId="264"/>
        </pc:sldMkLst>
      </pc:sldChg>
      <pc:sldChg chg="del">
        <pc:chgData name="Ashley Beisiegel" userId="S::adewitt@sffcfoundation.org::1206c160-009f-4d23-8076-031e756c6dba" providerId="AD" clId="Web-{90FB55DB-40D0-96EC-A035-657902F5840F}" dt="2021-02-18T20:53:26.749" v="1"/>
        <pc:sldMkLst>
          <pc:docMk/>
          <pc:sldMk cId="1931027988" sldId="266"/>
        </pc:sldMkLst>
      </pc:sldChg>
      <pc:sldChg chg="del">
        <pc:chgData name="Ashley Beisiegel" userId="S::adewitt@sffcfoundation.org::1206c160-009f-4d23-8076-031e756c6dba" providerId="AD" clId="Web-{90FB55DB-40D0-96EC-A035-657902F5840F}" dt="2021-02-18T20:53:22.077" v="0"/>
        <pc:sldMkLst>
          <pc:docMk/>
          <pc:sldMk cId="637456224" sldId="271"/>
        </pc:sldMkLst>
      </pc:sldChg>
      <pc:sldChg chg="add">
        <pc:chgData name="Ashley Beisiegel" userId="S::adewitt@sffcfoundation.org::1206c160-009f-4d23-8076-031e756c6dba" providerId="AD" clId="Web-{90FB55DB-40D0-96EC-A035-657902F5840F}" dt="2021-02-18T20:53:31.874" v="3"/>
        <pc:sldMkLst>
          <pc:docMk/>
          <pc:sldMk cId="2449573061" sldId="271"/>
        </pc:sldMkLst>
      </pc:sldChg>
      <pc:sldChg chg="add">
        <pc:chgData name="Ashley Beisiegel" userId="S::adewitt@sffcfoundation.org::1206c160-009f-4d23-8076-031e756c6dba" providerId="AD" clId="Web-{90FB55DB-40D0-96EC-A035-657902F5840F}" dt="2021-02-18T20:53:54.186" v="4"/>
        <pc:sldMkLst>
          <pc:docMk/>
          <pc:sldMk cId="3481721359" sldId="272"/>
        </pc:sldMkLst>
      </pc:sldChg>
    </pc:docChg>
  </pc:docChgLst>
  <pc:docChgLst>
    <pc:chgData name="Ashley DeWitt" userId="S::adewitt@sffcfoundation.org::1206c160-009f-4d23-8076-031e756c6dba" providerId="AD" clId="Web-{82CD8E89-A836-42FC-E83D-0973C218CAA5}"/>
    <pc:docChg chg="addSld delSld">
      <pc:chgData name="Ashley DeWitt" userId="S::adewitt@sffcfoundation.org::1206c160-009f-4d23-8076-031e756c6dba" providerId="AD" clId="Web-{82CD8E89-A836-42FC-E83D-0973C218CAA5}" dt="2020-07-14T21:52:24.618" v="1"/>
      <pc:docMkLst>
        <pc:docMk/>
      </pc:docMkLst>
      <pc:sldChg chg="add">
        <pc:chgData name="Ashley DeWitt" userId="S::adewitt@sffcfoundation.org::1206c160-009f-4d23-8076-031e756c6dba" providerId="AD" clId="Web-{82CD8E89-A836-42FC-E83D-0973C218CAA5}" dt="2020-07-14T21:52:24.618" v="1"/>
        <pc:sldMkLst>
          <pc:docMk/>
          <pc:sldMk cId="637456224" sldId="271"/>
        </pc:sldMkLst>
      </pc:sldChg>
      <pc:sldChg chg="del">
        <pc:chgData name="Ashley DeWitt" userId="S::adewitt@sffcfoundation.org::1206c160-009f-4d23-8076-031e756c6dba" providerId="AD" clId="Web-{82CD8E89-A836-42FC-E83D-0973C218CAA5}" dt="2020-07-14T21:52:21.540" v="0"/>
        <pc:sldMkLst>
          <pc:docMk/>
          <pc:sldMk cId="3898590636" sldId="271"/>
        </pc:sldMkLst>
      </pc:sldChg>
    </pc:docChg>
  </pc:docChgLst>
  <pc:docChgLst>
    <pc:chgData name="Ashley DeWitt" userId="S::adewitt@sffcfoundation.org::1206c160-009f-4d23-8076-031e756c6dba" providerId="AD" clId="Web-{002EEACF-13E8-70D9-02DA-6207A295D8FA}"/>
    <pc:docChg chg="addSld modSld">
      <pc:chgData name="Ashley DeWitt" userId="S::adewitt@sffcfoundation.org::1206c160-009f-4d23-8076-031e756c6dba" providerId="AD" clId="Web-{002EEACF-13E8-70D9-02DA-6207A295D8FA}" dt="2020-05-08T19:57:13.937" v="495" actId="20577"/>
      <pc:docMkLst>
        <pc:docMk/>
      </pc:docMkLst>
      <pc:sldChg chg="modSp new">
        <pc:chgData name="Ashley DeWitt" userId="S::adewitt@sffcfoundation.org::1206c160-009f-4d23-8076-031e756c6dba" providerId="AD" clId="Web-{002EEACF-13E8-70D9-02DA-6207A295D8FA}" dt="2020-05-08T19:56:51.796" v="493" actId="20577"/>
        <pc:sldMkLst>
          <pc:docMk/>
          <pc:sldMk cId="542062816" sldId="268"/>
        </pc:sldMkLst>
        <pc:spChg chg="mod">
          <ac:chgData name="Ashley DeWitt" userId="S::adewitt@sffcfoundation.org::1206c160-009f-4d23-8076-031e756c6dba" providerId="AD" clId="Web-{002EEACF-13E8-70D9-02DA-6207A295D8FA}" dt="2020-05-08T19:56:39.842" v="491" actId="20577"/>
          <ac:spMkLst>
            <pc:docMk/>
            <pc:sldMk cId="542062816" sldId="268"/>
            <ac:spMk id="2" creationId="{014E47FF-9FB5-427F-B37D-248AE6A0E1E3}"/>
          </ac:spMkLst>
        </pc:spChg>
        <pc:spChg chg="mod">
          <ac:chgData name="Ashley DeWitt" userId="S::adewitt@sffcfoundation.org::1206c160-009f-4d23-8076-031e756c6dba" providerId="AD" clId="Web-{002EEACF-13E8-70D9-02DA-6207A295D8FA}" dt="2020-05-08T19:56:51.796" v="493" actId="20577"/>
          <ac:spMkLst>
            <pc:docMk/>
            <pc:sldMk cId="542062816" sldId="268"/>
            <ac:spMk id="3" creationId="{DEB12E2C-FC28-42AD-A29A-2924ABE7DF1D}"/>
          </ac:spMkLst>
        </pc:spChg>
      </pc:sldChg>
    </pc:docChg>
  </pc:docChgLst>
  <pc:docChgLst>
    <pc:chgData name="Ashley DeWitt" userId="S::adewitt@sffcfoundation.org::1206c160-009f-4d23-8076-031e756c6dba" providerId="AD" clId="Web-{632A743F-585D-6BF1-2B4C-F054D989F829}"/>
    <pc:docChg chg="modSld sldOrd">
      <pc:chgData name="Ashley DeWitt" userId="S::adewitt@sffcfoundation.org::1206c160-009f-4d23-8076-031e756c6dba" providerId="AD" clId="Web-{632A743F-585D-6BF1-2B4C-F054D989F829}" dt="2020-05-08T18:12:56.134" v="401"/>
      <pc:docMkLst>
        <pc:docMk/>
      </pc:docMkLst>
      <pc:sldChg chg="modSp">
        <pc:chgData name="Ashley DeWitt" userId="S::adewitt@sffcfoundation.org::1206c160-009f-4d23-8076-031e756c6dba" providerId="AD" clId="Web-{632A743F-585D-6BF1-2B4C-F054D989F829}" dt="2020-05-08T18:09:19.518" v="17" actId="20577"/>
        <pc:sldMkLst>
          <pc:docMk/>
          <pc:sldMk cId="410706731" sldId="259"/>
        </pc:sldMkLst>
        <pc:spChg chg="mod">
          <ac:chgData name="Ashley DeWitt" userId="S::adewitt@sffcfoundation.org::1206c160-009f-4d23-8076-031e756c6dba" providerId="AD" clId="Web-{632A743F-585D-6BF1-2B4C-F054D989F829}" dt="2020-05-08T18:09:19.518" v="17" actId="20577"/>
          <ac:spMkLst>
            <pc:docMk/>
            <pc:sldMk cId="410706731" sldId="259"/>
            <ac:spMk id="3" creationId="{A15F3710-31AE-8F44-8451-678CD1A8B314}"/>
          </ac:spMkLst>
        </pc:spChg>
      </pc:sldChg>
      <pc:sldChg chg="modSp delCm">
        <pc:chgData name="Ashley DeWitt" userId="S::adewitt@sffcfoundation.org::1206c160-009f-4d23-8076-031e756c6dba" providerId="AD" clId="Web-{632A743F-585D-6BF1-2B4C-F054D989F829}" dt="2020-05-08T18:11:54.741" v="376" actId="20577"/>
        <pc:sldMkLst>
          <pc:docMk/>
          <pc:sldMk cId="3132341169" sldId="260"/>
        </pc:sldMkLst>
        <pc:spChg chg="mod">
          <ac:chgData name="Ashley DeWitt" userId="S::adewitt@sffcfoundation.org::1206c160-009f-4d23-8076-031e756c6dba" providerId="AD" clId="Web-{632A743F-585D-6BF1-2B4C-F054D989F829}" dt="2020-05-08T18:09:51.566" v="76" actId="20577"/>
          <ac:spMkLst>
            <pc:docMk/>
            <pc:sldMk cId="3132341169" sldId="260"/>
            <ac:spMk id="2" creationId="{5C8EF56D-7A4C-6E4C-BC09-60ECF94BCB03}"/>
          </ac:spMkLst>
        </pc:spChg>
        <pc:spChg chg="mod">
          <ac:chgData name="Ashley DeWitt" userId="S::adewitt@sffcfoundation.org::1206c160-009f-4d23-8076-031e756c6dba" providerId="AD" clId="Web-{632A743F-585D-6BF1-2B4C-F054D989F829}" dt="2020-05-08T18:11:54.741" v="376" actId="20577"/>
          <ac:spMkLst>
            <pc:docMk/>
            <pc:sldMk cId="3132341169" sldId="260"/>
            <ac:spMk id="3" creationId="{682AA8E0-2BEB-6142-9FE2-8A92E8162CAA}"/>
          </ac:spMkLst>
        </pc:spChg>
      </pc:sldChg>
      <pc:sldChg chg="modSp delCm">
        <pc:chgData name="Ashley DeWitt" userId="S::adewitt@sffcfoundation.org::1206c160-009f-4d23-8076-031e756c6dba" providerId="AD" clId="Web-{632A743F-585D-6BF1-2B4C-F054D989F829}" dt="2020-05-08T18:12:16.633" v="391" actId="20577"/>
        <pc:sldMkLst>
          <pc:docMk/>
          <pc:sldMk cId="1805615723" sldId="261"/>
        </pc:sldMkLst>
        <pc:spChg chg="mod">
          <ac:chgData name="Ashley DeWitt" userId="S::adewitt@sffcfoundation.org::1206c160-009f-4d23-8076-031e756c6dba" providerId="AD" clId="Web-{632A743F-585D-6BF1-2B4C-F054D989F829}" dt="2020-05-08T18:12:16.633" v="391" actId="20577"/>
          <ac:spMkLst>
            <pc:docMk/>
            <pc:sldMk cId="1805615723" sldId="261"/>
            <ac:spMk id="3" creationId="{52CD4510-3FD7-4644-B04C-280CA0A2DC23}"/>
          </ac:spMkLst>
        </pc:spChg>
      </pc:sldChg>
      <pc:sldChg chg="modSp">
        <pc:chgData name="Ashley DeWitt" userId="S::adewitt@sffcfoundation.org::1206c160-009f-4d23-8076-031e756c6dba" providerId="AD" clId="Web-{632A743F-585D-6BF1-2B4C-F054D989F829}" dt="2020-05-08T18:12:34.102" v="398" actId="20577"/>
        <pc:sldMkLst>
          <pc:docMk/>
          <pc:sldMk cId="3800825357" sldId="262"/>
        </pc:sldMkLst>
        <pc:spChg chg="mod">
          <ac:chgData name="Ashley DeWitt" userId="S::adewitt@sffcfoundation.org::1206c160-009f-4d23-8076-031e756c6dba" providerId="AD" clId="Web-{632A743F-585D-6BF1-2B4C-F054D989F829}" dt="2020-05-08T18:12:22.508" v="393" actId="14100"/>
          <ac:spMkLst>
            <pc:docMk/>
            <pc:sldMk cId="3800825357" sldId="262"/>
            <ac:spMk id="2" creationId="{81D3E59C-E35B-2945-95DB-DE69FF5506B2}"/>
          </ac:spMkLst>
        </pc:spChg>
        <pc:spChg chg="mod">
          <ac:chgData name="Ashley DeWitt" userId="S::adewitt@sffcfoundation.org::1206c160-009f-4d23-8076-031e756c6dba" providerId="AD" clId="Web-{632A743F-585D-6BF1-2B4C-F054D989F829}" dt="2020-05-08T18:12:34.102" v="398" actId="20577"/>
          <ac:spMkLst>
            <pc:docMk/>
            <pc:sldMk cId="3800825357" sldId="262"/>
            <ac:spMk id="3" creationId="{8615C1E3-F0F7-994E-AAB0-3F470BB84E85}"/>
          </ac:spMkLst>
        </pc:spChg>
      </pc:sldChg>
      <pc:sldChg chg="delCm">
        <pc:chgData name="Ashley DeWitt" userId="S::adewitt@sffcfoundation.org::1206c160-009f-4d23-8076-031e756c6dba" providerId="AD" clId="Web-{632A743F-585D-6BF1-2B4C-F054D989F829}" dt="2020-05-08T18:12:56.134" v="401"/>
        <pc:sldMkLst>
          <pc:docMk/>
          <pc:sldMk cId="1931027988" sldId="266"/>
        </pc:sldMkLst>
      </pc:sldChg>
      <pc:sldChg chg="modSp ord">
        <pc:chgData name="Ashley DeWitt" userId="S::adewitt@sffcfoundation.org::1206c160-009f-4d23-8076-031e756c6dba" providerId="AD" clId="Web-{632A743F-585D-6BF1-2B4C-F054D989F829}" dt="2020-05-08T18:08:47.314" v="14" actId="20577"/>
        <pc:sldMkLst>
          <pc:docMk/>
          <pc:sldMk cId="1821385980" sldId="267"/>
        </pc:sldMkLst>
        <pc:spChg chg="mod">
          <ac:chgData name="Ashley DeWitt" userId="S::adewitt@sffcfoundation.org::1206c160-009f-4d23-8076-031e756c6dba" providerId="AD" clId="Web-{632A743F-585D-6BF1-2B4C-F054D989F829}" dt="2020-05-08T18:08:35.329" v="9" actId="20577"/>
          <ac:spMkLst>
            <pc:docMk/>
            <pc:sldMk cId="1821385980" sldId="267"/>
            <ac:spMk id="2" creationId="{B5B84572-D9C4-4AB5-BDBB-C02DCE97749D}"/>
          </ac:spMkLst>
        </pc:spChg>
        <pc:spChg chg="mod">
          <ac:chgData name="Ashley DeWitt" userId="S::adewitt@sffcfoundation.org::1206c160-009f-4d23-8076-031e756c6dba" providerId="AD" clId="Web-{632A743F-585D-6BF1-2B4C-F054D989F829}" dt="2020-05-08T18:08:47.314" v="14" actId="20577"/>
          <ac:spMkLst>
            <pc:docMk/>
            <pc:sldMk cId="1821385980" sldId="267"/>
            <ac:spMk id="3" creationId="{1D523123-7F98-4202-AC66-727C21EF46CE}"/>
          </ac:spMkLst>
        </pc:spChg>
      </pc:sldChg>
    </pc:docChg>
  </pc:docChgLst>
  <pc:docChgLst>
    <pc:chgData name="Ashley Beisiegel" userId="S::adewitt@sffcfoundation.org::1206c160-009f-4d23-8076-031e756c6dba" providerId="AD" clId="Web-{8E778AF9-8926-2156-82E9-461929994EB9}"/>
    <pc:docChg chg="modSld">
      <pc:chgData name="Ashley Beisiegel" userId="S::adewitt@sffcfoundation.org::1206c160-009f-4d23-8076-031e756c6dba" providerId="AD" clId="Web-{8E778AF9-8926-2156-82E9-461929994EB9}" dt="2021-03-09T15:21:41.468" v="2" actId="20577"/>
      <pc:docMkLst>
        <pc:docMk/>
      </pc:docMkLst>
      <pc:sldChg chg="modSp">
        <pc:chgData name="Ashley Beisiegel" userId="S::adewitt@sffcfoundation.org::1206c160-009f-4d23-8076-031e756c6dba" providerId="AD" clId="Web-{8E778AF9-8926-2156-82E9-461929994EB9}" dt="2021-03-09T15:21:41.468" v="2" actId="20577"/>
        <pc:sldMkLst>
          <pc:docMk/>
          <pc:sldMk cId="815183384" sldId="270"/>
        </pc:sldMkLst>
        <pc:spChg chg="mod">
          <ac:chgData name="Ashley Beisiegel" userId="S::adewitt@sffcfoundation.org::1206c160-009f-4d23-8076-031e756c6dba" providerId="AD" clId="Web-{8E778AF9-8926-2156-82E9-461929994EB9}" dt="2021-03-09T15:21:41.468" v="2" actId="20577"/>
          <ac:spMkLst>
            <pc:docMk/>
            <pc:sldMk cId="815183384" sldId="270"/>
            <ac:spMk id="3" creationId="{27B43F5D-0E0A-7B45-AE53-3F86B450A01E}"/>
          </ac:spMkLst>
        </pc:spChg>
      </pc:sldChg>
    </pc:docChg>
  </pc:docChgLst>
  <pc:docChgLst>
    <pc:chgData name="Ashley DeWitt" userId="S::adewitt@sffcfoundation.org::1206c160-009f-4d23-8076-031e756c6dba" providerId="AD" clId="Web-{60D4D727-3EB2-3A3C-354F-E53989F9893C}"/>
    <pc:docChg chg="addSld delSld modSld">
      <pc:chgData name="Ashley DeWitt" userId="S::adewitt@sffcfoundation.org::1206c160-009f-4d23-8076-031e756c6dba" providerId="AD" clId="Web-{60D4D727-3EB2-3A3C-354F-E53989F9893C}" dt="2020-06-22T16:40:18.334" v="12"/>
      <pc:docMkLst>
        <pc:docMk/>
      </pc:docMkLst>
      <pc:sldChg chg="modSp">
        <pc:chgData name="Ashley DeWitt" userId="S::adewitt@sffcfoundation.org::1206c160-009f-4d23-8076-031e756c6dba" providerId="AD" clId="Web-{60D4D727-3EB2-3A3C-354F-E53989F9893C}" dt="2020-06-22T16:38:13.783" v="8" actId="20577"/>
        <pc:sldMkLst>
          <pc:docMk/>
          <pc:sldMk cId="3800825357" sldId="262"/>
        </pc:sldMkLst>
        <pc:spChg chg="mod">
          <ac:chgData name="Ashley DeWitt" userId="S::adewitt@sffcfoundation.org::1206c160-009f-4d23-8076-031e756c6dba" providerId="AD" clId="Web-{60D4D727-3EB2-3A3C-354F-E53989F9893C}" dt="2020-06-22T16:38:13.783" v="8" actId="20577"/>
          <ac:spMkLst>
            <pc:docMk/>
            <pc:sldMk cId="3800825357" sldId="262"/>
            <ac:spMk id="3" creationId="{8615C1E3-F0F7-994E-AAB0-3F470BB84E85}"/>
          </ac:spMkLst>
        </pc:spChg>
      </pc:sldChg>
      <pc:sldChg chg="del">
        <pc:chgData name="Ashley DeWitt" userId="S::adewitt@sffcfoundation.org::1206c160-009f-4d23-8076-031e756c6dba" providerId="AD" clId="Web-{60D4D727-3EB2-3A3C-354F-E53989F9893C}" dt="2020-06-22T16:40:18.334" v="12"/>
        <pc:sldMkLst>
          <pc:docMk/>
          <pc:sldMk cId="464322480" sldId="269"/>
        </pc:sldMkLst>
      </pc:sldChg>
      <pc:sldChg chg="add">
        <pc:chgData name="Ashley DeWitt" userId="S::adewitt@sffcfoundation.org::1206c160-009f-4d23-8076-031e756c6dba" providerId="AD" clId="Web-{60D4D727-3EB2-3A3C-354F-E53989F9893C}" dt="2020-06-22T16:40:14.177" v="11"/>
        <pc:sldMkLst>
          <pc:docMk/>
          <pc:sldMk cId="815183384" sldId="270"/>
        </pc:sldMkLst>
      </pc:sldChg>
    </pc:docChg>
  </pc:docChgLst>
  <pc:docChgLst>
    <pc:chgData name="Ashley Beisiegel" userId="S::adewitt@sffcfoundation.org::1206c160-009f-4d23-8076-031e756c6dba" providerId="AD" clId="Web-{CFAD6A49-8877-18BB-7987-AE9FA4048F0B}"/>
    <pc:docChg chg="addSld delSld">
      <pc:chgData name="Ashley Beisiegel" userId="S::adewitt@sffcfoundation.org::1206c160-009f-4d23-8076-031e756c6dba" providerId="AD" clId="Web-{CFAD6A49-8877-18BB-7987-AE9FA4048F0B}" dt="2021-06-23T18:06:22.368" v="1"/>
      <pc:docMkLst>
        <pc:docMk/>
      </pc:docMkLst>
      <pc:sldChg chg="del">
        <pc:chgData name="Ashley Beisiegel" userId="S::adewitt@sffcfoundation.org::1206c160-009f-4d23-8076-031e756c6dba" providerId="AD" clId="Web-{CFAD6A49-8877-18BB-7987-AE9FA4048F0B}" dt="2021-06-23T18:06:22.368" v="1"/>
        <pc:sldMkLst>
          <pc:docMk/>
          <pc:sldMk cId="1862780822" sldId="274"/>
        </pc:sldMkLst>
      </pc:sldChg>
      <pc:sldChg chg="add">
        <pc:chgData name="Ashley Beisiegel" userId="S::adewitt@sffcfoundation.org::1206c160-009f-4d23-8076-031e756c6dba" providerId="AD" clId="Web-{CFAD6A49-8877-18BB-7987-AE9FA4048F0B}" dt="2021-06-23T18:06:19.352" v="0"/>
        <pc:sldMkLst>
          <pc:docMk/>
          <pc:sldMk cId="1461131450" sldId="275"/>
        </pc:sldMkLst>
      </pc:sldChg>
    </pc:docChg>
  </pc:docChgLst>
  <pc:docChgLst>
    <pc:chgData name="Jackie Downs" userId="S::jdowns@sffcfoundation.org::750fbc34-7e05-427c-89e6-fc2cdb816eca" providerId="AD" clId="Web-{48CE1989-1EDD-FC60-D740-17BF46291935}"/>
    <pc:docChg chg="modSld">
      <pc:chgData name="Jackie Downs" userId="S::jdowns@sffcfoundation.org::750fbc34-7e05-427c-89e6-fc2cdb816eca" providerId="AD" clId="Web-{48CE1989-1EDD-FC60-D740-17BF46291935}" dt="2021-05-14T13:21:34.367" v="3" actId="1076"/>
      <pc:docMkLst>
        <pc:docMk/>
      </pc:docMkLst>
      <pc:sldChg chg="addSp modSp">
        <pc:chgData name="Jackie Downs" userId="S::jdowns@sffcfoundation.org::750fbc34-7e05-427c-89e6-fc2cdb816eca" providerId="AD" clId="Web-{48CE1989-1EDD-FC60-D740-17BF46291935}" dt="2021-05-14T13:21:34.367" v="3" actId="1076"/>
        <pc:sldMkLst>
          <pc:docMk/>
          <pc:sldMk cId="638758829" sldId="256"/>
        </pc:sldMkLst>
        <pc:spChg chg="add mod">
          <ac:chgData name="Jackie Downs" userId="S::jdowns@sffcfoundation.org::750fbc34-7e05-427c-89e6-fc2cdb816eca" providerId="AD" clId="Web-{48CE1989-1EDD-FC60-D740-17BF46291935}" dt="2021-05-14T13:21:34.367" v="3" actId="1076"/>
          <ac:spMkLst>
            <pc:docMk/>
            <pc:sldMk cId="638758829" sldId="256"/>
            <ac:spMk id="3" creationId="{DD0414F7-6B02-4044-A26C-5963CCC1F862}"/>
          </ac:spMkLst>
        </pc:spChg>
      </pc:sldChg>
    </pc:docChg>
  </pc:docChgLst>
  <pc:docChgLst>
    <pc:chgData name="Ashley Beisiegel" userId="S::adewitt@sffcfoundation.org::1206c160-009f-4d23-8076-031e756c6dba" providerId="AD" clId="Web-{71B8B8B6-C600-160D-4390-28BB5015F222}"/>
    <pc:docChg chg="modSld">
      <pc:chgData name="Ashley Beisiegel" userId="S::adewitt@sffcfoundation.org::1206c160-009f-4d23-8076-031e756c6dba" providerId="AD" clId="Web-{71B8B8B6-C600-160D-4390-28BB5015F222}" dt="2020-12-01T20:40:07.100" v="58" actId="20577"/>
      <pc:docMkLst>
        <pc:docMk/>
      </pc:docMkLst>
      <pc:sldChg chg="addSp delSp modSp">
        <pc:chgData name="Ashley Beisiegel" userId="S::adewitt@sffcfoundation.org::1206c160-009f-4d23-8076-031e756c6dba" providerId="AD" clId="Web-{71B8B8B6-C600-160D-4390-28BB5015F222}" dt="2020-12-01T20:38:33.156" v="21" actId="1076"/>
        <pc:sldMkLst>
          <pc:docMk/>
          <pc:sldMk cId="638758829" sldId="256"/>
        </pc:sldMkLst>
        <pc:spChg chg="mod">
          <ac:chgData name="Ashley Beisiegel" userId="S::adewitt@sffcfoundation.org::1206c160-009f-4d23-8076-031e756c6dba" providerId="AD" clId="Web-{71B8B8B6-C600-160D-4390-28BB5015F222}" dt="2020-12-01T20:38:30.234" v="20" actId="1076"/>
          <ac:spMkLst>
            <pc:docMk/>
            <pc:sldMk cId="638758829" sldId="256"/>
            <ac:spMk id="2" creationId="{C070D5FD-4E1A-5347-B428-42884AD3211A}"/>
          </ac:spMkLst>
        </pc:spChg>
        <pc:spChg chg="del">
          <ac:chgData name="Ashley Beisiegel" userId="S::adewitt@sffcfoundation.org::1206c160-009f-4d23-8076-031e756c6dba" providerId="AD" clId="Web-{71B8B8B6-C600-160D-4390-28BB5015F222}" dt="2020-12-01T20:31:39.130" v="8"/>
          <ac:spMkLst>
            <pc:docMk/>
            <pc:sldMk cId="638758829" sldId="256"/>
            <ac:spMk id="3" creationId="{8AE81EA1-9856-494D-9F09-87AF5441B45B}"/>
          </ac:spMkLst>
        </pc:spChg>
        <pc:spChg chg="add del mod">
          <ac:chgData name="Ashley Beisiegel" userId="S::adewitt@sffcfoundation.org::1206c160-009f-4d23-8076-031e756c6dba" providerId="AD" clId="Web-{71B8B8B6-C600-160D-4390-28BB5015F222}" dt="2020-12-01T20:32:29.008" v="10"/>
          <ac:spMkLst>
            <pc:docMk/>
            <pc:sldMk cId="638758829" sldId="256"/>
            <ac:spMk id="6" creationId="{6EB442A9-FB8E-47FA-AD5A-AB5541475B37}"/>
          </ac:spMkLst>
        </pc:spChg>
        <pc:picChg chg="mod">
          <ac:chgData name="Ashley Beisiegel" userId="S::adewitt@sffcfoundation.org::1206c160-009f-4d23-8076-031e756c6dba" providerId="AD" clId="Web-{71B8B8B6-C600-160D-4390-28BB5015F222}" dt="2020-12-01T20:38:33.156" v="21" actId="1076"/>
          <ac:picMkLst>
            <pc:docMk/>
            <pc:sldMk cId="638758829" sldId="256"/>
            <ac:picMk id="4" creationId="{E0BF01D0-E31A-4993-ABA9-D56909010EE5}"/>
          </ac:picMkLst>
        </pc:picChg>
      </pc:sldChg>
      <pc:sldChg chg="modSp">
        <pc:chgData name="Ashley Beisiegel" userId="S::adewitt@sffcfoundation.org::1206c160-009f-4d23-8076-031e756c6dba" providerId="AD" clId="Web-{71B8B8B6-C600-160D-4390-28BB5015F222}" dt="2020-12-01T20:40:05.568" v="56" actId="20577"/>
        <pc:sldMkLst>
          <pc:docMk/>
          <pc:sldMk cId="3066185609" sldId="258"/>
        </pc:sldMkLst>
        <pc:spChg chg="mod">
          <ac:chgData name="Ashley Beisiegel" userId="S::adewitt@sffcfoundation.org::1206c160-009f-4d23-8076-031e756c6dba" providerId="AD" clId="Web-{71B8B8B6-C600-160D-4390-28BB5015F222}" dt="2020-12-01T20:40:05.568" v="56" actId="20577"/>
          <ac:spMkLst>
            <pc:docMk/>
            <pc:sldMk cId="3066185609" sldId="258"/>
            <ac:spMk id="2" creationId="{8BFFAE9B-3686-5745-AE4B-3C08EBFF95FE}"/>
          </ac:spMkLst>
        </pc:spChg>
      </pc:sldChg>
      <pc:sldChg chg="modSp">
        <pc:chgData name="Ashley Beisiegel" userId="S::adewitt@sffcfoundation.org::1206c160-009f-4d23-8076-031e756c6dba" providerId="AD" clId="Web-{71B8B8B6-C600-160D-4390-28BB5015F222}" dt="2020-12-01T20:39:35.988" v="22" actId="14100"/>
        <pc:sldMkLst>
          <pc:docMk/>
          <pc:sldMk cId="4268618317" sldId="265"/>
        </pc:sldMkLst>
        <pc:spChg chg="mod">
          <ac:chgData name="Ashley Beisiegel" userId="S::adewitt@sffcfoundation.org::1206c160-009f-4d23-8076-031e756c6dba" providerId="AD" clId="Web-{71B8B8B6-C600-160D-4390-28BB5015F222}" dt="2020-12-01T20:39:35.988" v="22" actId="14100"/>
          <ac:spMkLst>
            <pc:docMk/>
            <pc:sldMk cId="4268618317" sldId="265"/>
            <ac:spMk id="2" creationId="{2DCE3A0B-8587-4254-B18C-F35E8378EBB7}"/>
          </ac:spMkLst>
        </pc:spChg>
      </pc:sldChg>
      <pc:sldChg chg="modSp">
        <pc:chgData name="Ashley Beisiegel" userId="S::adewitt@sffcfoundation.org::1206c160-009f-4d23-8076-031e756c6dba" providerId="AD" clId="Web-{71B8B8B6-C600-160D-4390-28BB5015F222}" dt="2020-12-01T20:31:15.487" v="5" actId="20577"/>
        <pc:sldMkLst>
          <pc:docMk/>
          <pc:sldMk cId="637456224" sldId="271"/>
        </pc:sldMkLst>
        <pc:spChg chg="mod">
          <ac:chgData name="Ashley Beisiegel" userId="S::adewitt@sffcfoundation.org::1206c160-009f-4d23-8076-031e756c6dba" providerId="AD" clId="Web-{71B8B8B6-C600-160D-4390-28BB5015F222}" dt="2020-12-01T20:29:45.904" v="0" actId="20577"/>
          <ac:spMkLst>
            <pc:docMk/>
            <pc:sldMk cId="637456224" sldId="271"/>
            <ac:spMk id="2" creationId="{448F78D9-80C7-4312-992B-8070CC64C90D}"/>
          </ac:spMkLst>
        </pc:spChg>
        <pc:spChg chg="mod">
          <ac:chgData name="Ashley Beisiegel" userId="S::adewitt@sffcfoundation.org::1206c160-009f-4d23-8076-031e756c6dba" providerId="AD" clId="Web-{71B8B8B6-C600-160D-4390-28BB5015F222}" dt="2020-12-01T20:31:15.487" v="5" actId="20577"/>
          <ac:spMkLst>
            <pc:docMk/>
            <pc:sldMk cId="637456224" sldId="271"/>
            <ac:spMk id="3" creationId="{AE6A51BE-0275-4851-B413-6B7845FCD063}"/>
          </ac:spMkLst>
        </pc:spChg>
      </pc:sldChg>
    </pc:docChg>
  </pc:docChgLst>
  <pc:docChgLst>
    <pc:chgData name="Ashley DeWitt" userId="S::adewitt@sffcfoundation.org::1206c160-009f-4d23-8076-031e756c6dba" providerId="AD" clId="Web-{CA2B6E5F-E88E-20AB-4095-43C5C1E99B6E}"/>
    <pc:docChg chg="modSld">
      <pc:chgData name="Ashley DeWitt" userId="S::adewitt@sffcfoundation.org::1206c160-009f-4d23-8076-031e756c6dba" providerId="AD" clId="Web-{CA2B6E5F-E88E-20AB-4095-43C5C1E99B6E}" dt="2020-06-22T19:13:11.842" v="5" actId="20577"/>
      <pc:docMkLst>
        <pc:docMk/>
      </pc:docMkLst>
      <pc:sldChg chg="modSp">
        <pc:chgData name="Ashley DeWitt" userId="S::adewitt@sffcfoundation.org::1206c160-009f-4d23-8076-031e756c6dba" providerId="AD" clId="Web-{CA2B6E5F-E88E-20AB-4095-43C5C1E99B6E}" dt="2020-06-22T19:13:11.842" v="4" actId="20577"/>
        <pc:sldMkLst>
          <pc:docMk/>
          <pc:sldMk cId="631274457" sldId="264"/>
        </pc:sldMkLst>
        <pc:spChg chg="mod">
          <ac:chgData name="Ashley DeWitt" userId="S::adewitt@sffcfoundation.org::1206c160-009f-4d23-8076-031e756c6dba" providerId="AD" clId="Web-{CA2B6E5F-E88E-20AB-4095-43C5C1E99B6E}" dt="2020-06-22T19:13:11.842" v="4" actId="20577"/>
          <ac:spMkLst>
            <pc:docMk/>
            <pc:sldMk cId="631274457" sldId="264"/>
            <ac:spMk id="3" creationId="{3CD921BB-5EAF-2844-9E05-479AC4B618A7}"/>
          </ac:spMkLst>
        </pc:spChg>
      </pc:sldChg>
    </pc:docChg>
  </pc:docChgLst>
  <pc:docChgLst>
    <pc:chgData name="Ashley Beisiegel" userId="1206c160-009f-4d23-8076-031e756c6dba" providerId="ADAL" clId="{1A241154-0148-7F48-BFF7-F818809C8E87}"/>
    <pc:docChg chg="delSld modSld">
      <pc:chgData name="Ashley Beisiegel" userId="1206c160-009f-4d23-8076-031e756c6dba" providerId="ADAL" clId="{1A241154-0148-7F48-BFF7-F818809C8E87}" dt="2022-08-15T18:42:37.101" v="17" actId="20577"/>
      <pc:docMkLst>
        <pc:docMk/>
      </pc:docMkLst>
      <pc:sldChg chg="del">
        <pc:chgData name="Ashley Beisiegel" userId="1206c160-009f-4d23-8076-031e756c6dba" providerId="ADAL" clId="{1A241154-0148-7F48-BFF7-F818809C8E87}" dt="2022-08-03T18:29:57.321" v="0" actId="2696"/>
        <pc:sldMkLst>
          <pc:docMk/>
          <pc:sldMk cId="1461131450" sldId="275"/>
        </pc:sldMkLst>
      </pc:sldChg>
      <pc:sldChg chg="modSp mod">
        <pc:chgData name="Ashley Beisiegel" userId="1206c160-009f-4d23-8076-031e756c6dba" providerId="ADAL" clId="{1A241154-0148-7F48-BFF7-F818809C8E87}" dt="2022-08-15T18:42:37.101" v="17" actId="20577"/>
        <pc:sldMkLst>
          <pc:docMk/>
          <pc:sldMk cId="3684897479" sldId="305"/>
        </pc:sldMkLst>
        <pc:spChg chg="mod">
          <ac:chgData name="Ashley Beisiegel" userId="1206c160-009f-4d23-8076-031e756c6dba" providerId="ADAL" clId="{1A241154-0148-7F48-BFF7-F818809C8E87}" dt="2022-08-15T18:42:37.101" v="17" actId="20577"/>
          <ac:spMkLst>
            <pc:docMk/>
            <pc:sldMk cId="3684897479" sldId="305"/>
            <ac:spMk id="3" creationId="{E49CE19C-49B5-634E-87F7-459B9EE66B03}"/>
          </ac:spMkLst>
        </pc:spChg>
      </pc:sldChg>
    </pc:docChg>
  </pc:docChgLst>
  <pc:docChgLst>
    <pc:chgData name="Kelly Jackson Daugherty" userId="S::kjackson@sffcfoundation.org::0755397c-7597-4155-991c-7892da48e6f8" providerId="AD" clId="Web-{FF9BB29F-2002-0000-76B8-2A54FD2D9EF1}"/>
    <pc:docChg chg="modSld">
      <pc:chgData name="Kelly Jackson Daugherty" userId="S::kjackson@sffcfoundation.org::0755397c-7597-4155-991c-7892da48e6f8" providerId="AD" clId="Web-{FF9BB29F-2002-0000-76B8-2A54FD2D9EF1}" dt="2021-03-09T15:27:00.705" v="54" actId="20577"/>
      <pc:docMkLst>
        <pc:docMk/>
      </pc:docMkLst>
      <pc:sldChg chg="modSp">
        <pc:chgData name="Kelly Jackson Daugherty" userId="S::kjackson@sffcfoundation.org::0755397c-7597-4155-991c-7892da48e6f8" providerId="AD" clId="Web-{FF9BB29F-2002-0000-76B8-2A54FD2D9EF1}" dt="2021-03-09T15:27:00.705" v="54" actId="20577"/>
        <pc:sldMkLst>
          <pc:docMk/>
          <pc:sldMk cId="3066185609" sldId="258"/>
        </pc:sldMkLst>
        <pc:spChg chg="mod">
          <ac:chgData name="Kelly Jackson Daugherty" userId="S::kjackson@sffcfoundation.org::0755397c-7597-4155-991c-7892da48e6f8" providerId="AD" clId="Web-{FF9BB29F-2002-0000-76B8-2A54FD2D9EF1}" dt="2021-03-09T15:27:00.705" v="54" actId="20577"/>
          <ac:spMkLst>
            <pc:docMk/>
            <pc:sldMk cId="3066185609" sldId="258"/>
            <ac:spMk id="3" creationId="{1452DC39-3AF5-9446-B3EC-E9C61DE83992}"/>
          </ac:spMkLst>
        </pc:spChg>
      </pc:sldChg>
      <pc:sldChg chg="modSp">
        <pc:chgData name="Kelly Jackson Daugherty" userId="S::kjackson@sffcfoundation.org::0755397c-7597-4155-991c-7892da48e6f8" providerId="AD" clId="Web-{FF9BB29F-2002-0000-76B8-2A54FD2D9EF1}" dt="2021-03-09T15:23:07.419" v="28" actId="20577"/>
        <pc:sldMkLst>
          <pc:docMk/>
          <pc:sldMk cId="3800825357" sldId="262"/>
        </pc:sldMkLst>
        <pc:spChg chg="mod">
          <ac:chgData name="Kelly Jackson Daugherty" userId="S::kjackson@sffcfoundation.org::0755397c-7597-4155-991c-7892da48e6f8" providerId="AD" clId="Web-{FF9BB29F-2002-0000-76B8-2A54FD2D9EF1}" dt="2021-03-09T15:23:07.419" v="28" actId="20577"/>
          <ac:spMkLst>
            <pc:docMk/>
            <pc:sldMk cId="3800825357" sldId="262"/>
            <ac:spMk id="3" creationId="{8615C1E3-F0F7-994E-AAB0-3F470BB84E85}"/>
          </ac:spMkLst>
        </pc:spChg>
      </pc:sldChg>
      <pc:sldChg chg="modSp">
        <pc:chgData name="Kelly Jackson Daugherty" userId="S::kjackson@sffcfoundation.org::0755397c-7597-4155-991c-7892da48e6f8" providerId="AD" clId="Web-{FF9BB29F-2002-0000-76B8-2A54FD2D9EF1}" dt="2021-03-09T15:20:32.259" v="3" actId="20577"/>
        <pc:sldMkLst>
          <pc:docMk/>
          <pc:sldMk cId="4268618317" sldId="265"/>
        </pc:sldMkLst>
        <pc:spChg chg="mod">
          <ac:chgData name="Kelly Jackson Daugherty" userId="S::kjackson@sffcfoundation.org::0755397c-7597-4155-991c-7892da48e6f8" providerId="AD" clId="Web-{FF9BB29F-2002-0000-76B8-2A54FD2D9EF1}" dt="2021-03-09T15:20:32.259" v="3" actId="20577"/>
          <ac:spMkLst>
            <pc:docMk/>
            <pc:sldMk cId="4268618317" sldId="265"/>
            <ac:spMk id="3" creationId="{BACA7145-689A-474A-B76F-969E8A83E7C4}"/>
          </ac:spMkLst>
        </pc:spChg>
      </pc:sldChg>
      <pc:sldChg chg="modSp">
        <pc:chgData name="Kelly Jackson Daugherty" userId="S::kjackson@sffcfoundation.org::0755397c-7597-4155-991c-7892da48e6f8" providerId="AD" clId="Web-{FF9BB29F-2002-0000-76B8-2A54FD2D9EF1}" dt="2021-03-09T15:21:59.792" v="6" actId="20577"/>
        <pc:sldMkLst>
          <pc:docMk/>
          <pc:sldMk cId="542062816" sldId="268"/>
        </pc:sldMkLst>
        <pc:spChg chg="mod">
          <ac:chgData name="Kelly Jackson Daugherty" userId="S::kjackson@sffcfoundation.org::0755397c-7597-4155-991c-7892da48e6f8" providerId="AD" clId="Web-{FF9BB29F-2002-0000-76B8-2A54FD2D9EF1}" dt="2021-03-09T15:21:59.792" v="6" actId="20577"/>
          <ac:spMkLst>
            <pc:docMk/>
            <pc:sldMk cId="542062816" sldId="268"/>
            <ac:spMk id="3" creationId="{DEB12E2C-FC28-42AD-A29A-2924ABE7DF1D}"/>
          </ac:spMkLst>
        </pc:spChg>
      </pc:sldChg>
      <pc:sldChg chg="modSp">
        <pc:chgData name="Kelly Jackson Daugherty" userId="S::kjackson@sffcfoundation.org::0755397c-7597-4155-991c-7892da48e6f8" providerId="AD" clId="Web-{FF9BB29F-2002-0000-76B8-2A54FD2D9EF1}" dt="2021-03-09T15:24:48.546" v="45" actId="20577"/>
        <pc:sldMkLst>
          <pc:docMk/>
          <pc:sldMk cId="3481721359" sldId="272"/>
        </pc:sldMkLst>
        <pc:spChg chg="mod">
          <ac:chgData name="Kelly Jackson Daugherty" userId="S::kjackson@sffcfoundation.org::0755397c-7597-4155-991c-7892da48e6f8" providerId="AD" clId="Web-{FF9BB29F-2002-0000-76B8-2A54FD2D9EF1}" dt="2021-03-09T15:24:48.546" v="45" actId="20577"/>
          <ac:spMkLst>
            <pc:docMk/>
            <pc:sldMk cId="3481721359" sldId="272"/>
            <ac:spMk id="3" creationId="{BA74F84C-7033-4C9D-BDE9-6FC4CE8AFDA0}"/>
          </ac:spMkLst>
        </pc:spChg>
      </pc:sldChg>
    </pc:docChg>
  </pc:docChgLst>
  <pc:docChgLst>
    <pc:chgData name="Ashley Beisiegel" userId="S::adewitt@sffcfoundation.org::1206c160-009f-4d23-8076-031e756c6dba" providerId="AD" clId="Web-{A39CB29F-30A7-0000-76B8-2127032ED042}"/>
    <pc:docChg chg="modSld">
      <pc:chgData name="Ashley Beisiegel" userId="S::adewitt@sffcfoundation.org::1206c160-009f-4d23-8076-031e756c6dba" providerId="AD" clId="Web-{A39CB29F-30A7-0000-76B8-2127032ED042}" dt="2021-03-09T15:37:56.259" v="1" actId="20577"/>
      <pc:docMkLst>
        <pc:docMk/>
      </pc:docMkLst>
      <pc:sldChg chg="modSp">
        <pc:chgData name="Ashley Beisiegel" userId="S::adewitt@sffcfoundation.org::1206c160-009f-4d23-8076-031e756c6dba" providerId="AD" clId="Web-{A39CB29F-30A7-0000-76B8-2127032ED042}" dt="2021-03-09T15:37:56.259" v="1" actId="20577"/>
        <pc:sldMkLst>
          <pc:docMk/>
          <pc:sldMk cId="3481721359" sldId="272"/>
        </pc:sldMkLst>
        <pc:spChg chg="mod">
          <ac:chgData name="Ashley Beisiegel" userId="S::adewitt@sffcfoundation.org::1206c160-009f-4d23-8076-031e756c6dba" providerId="AD" clId="Web-{A39CB29F-30A7-0000-76B8-2127032ED042}" dt="2021-03-09T15:37:56.259" v="1" actId="20577"/>
          <ac:spMkLst>
            <pc:docMk/>
            <pc:sldMk cId="3481721359" sldId="272"/>
            <ac:spMk id="3" creationId="{BA74F84C-7033-4C9D-BDE9-6FC4CE8AFDA0}"/>
          </ac:spMkLst>
        </pc:spChg>
      </pc:sldChg>
    </pc:docChg>
  </pc:docChgLst>
  <pc:docChgLst>
    <pc:chgData name="Kelly Jackson" userId="S::kjackson@sffcfoundation.org::0755397c-7597-4155-991c-7892da48e6f8" providerId="AD" clId="Web-{61E205E0-D7DB-0FCB-F767-0A4E4759A88C}"/>
    <pc:docChg chg="addSld delSld modSld">
      <pc:chgData name="Kelly Jackson" userId="S::kjackson@sffcfoundation.org::0755397c-7597-4155-991c-7892da48e6f8" providerId="AD" clId="Web-{61E205E0-D7DB-0FCB-F767-0A4E4759A88C}" dt="2020-06-22T16:39:12.944" v="36"/>
      <pc:docMkLst>
        <pc:docMk/>
      </pc:docMkLst>
      <pc:sldChg chg="modSp">
        <pc:chgData name="Kelly Jackson" userId="S::kjackson@sffcfoundation.org::0755397c-7597-4155-991c-7892da48e6f8" providerId="AD" clId="Web-{61E205E0-D7DB-0FCB-F767-0A4E4759A88C}" dt="2020-06-22T16:36:49.224" v="30" actId="20577"/>
        <pc:sldMkLst>
          <pc:docMk/>
          <pc:sldMk cId="3800825357" sldId="262"/>
        </pc:sldMkLst>
        <pc:spChg chg="mod">
          <ac:chgData name="Kelly Jackson" userId="S::kjackson@sffcfoundation.org::0755397c-7597-4155-991c-7892da48e6f8" providerId="AD" clId="Web-{61E205E0-D7DB-0FCB-F767-0A4E4759A88C}" dt="2020-06-22T16:36:49.224" v="30" actId="20577"/>
          <ac:spMkLst>
            <pc:docMk/>
            <pc:sldMk cId="3800825357" sldId="262"/>
            <ac:spMk id="3" creationId="{8615C1E3-F0F7-994E-AAB0-3F470BB84E85}"/>
          </ac:spMkLst>
        </pc:spChg>
      </pc:sldChg>
      <pc:sldChg chg="modSp">
        <pc:chgData name="Kelly Jackson" userId="S::kjackson@sffcfoundation.org::0755397c-7597-4155-991c-7892da48e6f8" providerId="AD" clId="Web-{61E205E0-D7DB-0FCB-F767-0A4E4759A88C}" dt="2020-06-22T16:35:34.318" v="5" actId="20577"/>
        <pc:sldMkLst>
          <pc:docMk/>
          <pc:sldMk cId="4268618317" sldId="265"/>
        </pc:sldMkLst>
        <pc:spChg chg="mod">
          <ac:chgData name="Kelly Jackson" userId="S::kjackson@sffcfoundation.org::0755397c-7597-4155-991c-7892da48e6f8" providerId="AD" clId="Web-{61E205E0-D7DB-0FCB-F767-0A4E4759A88C}" dt="2020-06-22T16:35:34.318" v="5" actId="20577"/>
          <ac:spMkLst>
            <pc:docMk/>
            <pc:sldMk cId="4268618317" sldId="265"/>
            <ac:spMk id="3" creationId="{BACA7145-689A-474A-B76F-969E8A83E7C4}"/>
          </ac:spMkLst>
        </pc:spChg>
      </pc:sldChg>
      <pc:sldChg chg="del">
        <pc:chgData name="Kelly Jackson" userId="S::kjackson@sffcfoundation.org::0755397c-7597-4155-991c-7892da48e6f8" providerId="AD" clId="Web-{61E205E0-D7DB-0FCB-F767-0A4E4759A88C}" dt="2020-06-22T16:35:21.145" v="0"/>
        <pc:sldMkLst>
          <pc:docMk/>
          <pc:sldMk cId="1821385980" sldId="267"/>
        </pc:sldMkLst>
      </pc:sldChg>
      <pc:sldChg chg="modSp">
        <pc:chgData name="Kelly Jackson" userId="S::kjackson@sffcfoundation.org::0755397c-7597-4155-991c-7892da48e6f8" providerId="AD" clId="Web-{61E205E0-D7DB-0FCB-F767-0A4E4759A88C}" dt="2020-06-22T16:37:41.303" v="34" actId="20577"/>
        <pc:sldMkLst>
          <pc:docMk/>
          <pc:sldMk cId="542062816" sldId="268"/>
        </pc:sldMkLst>
        <pc:spChg chg="mod">
          <ac:chgData name="Kelly Jackson" userId="S::kjackson@sffcfoundation.org::0755397c-7597-4155-991c-7892da48e6f8" providerId="AD" clId="Web-{61E205E0-D7DB-0FCB-F767-0A4E4759A88C}" dt="2020-06-22T16:37:41.303" v="34" actId="20577"/>
          <ac:spMkLst>
            <pc:docMk/>
            <pc:sldMk cId="542062816" sldId="268"/>
            <ac:spMk id="3" creationId="{DEB12E2C-FC28-42AD-A29A-2924ABE7DF1D}"/>
          </ac:spMkLst>
        </pc:spChg>
      </pc:sldChg>
      <pc:sldChg chg="new">
        <pc:chgData name="Kelly Jackson" userId="S::kjackson@sffcfoundation.org::0755397c-7597-4155-991c-7892da48e6f8" providerId="AD" clId="Web-{61E205E0-D7DB-0FCB-F767-0A4E4759A88C}" dt="2020-06-22T16:39:12.944" v="36"/>
        <pc:sldMkLst>
          <pc:docMk/>
          <pc:sldMk cId="464322480" sldId="269"/>
        </pc:sldMkLst>
      </pc:sldChg>
    </pc:docChg>
  </pc:docChgLst>
  <pc:docChgLst>
    <pc:chgData name="Ashley Beisiegel" userId="S::adewitt@sffcfoundation.org::1206c160-009f-4d23-8076-031e756c6dba" providerId="AD" clId="Web-{87714032-1C5D-EE74-1492-E0D19A72492D}"/>
    <pc:docChg chg="modSld">
      <pc:chgData name="Ashley Beisiegel" userId="S::adewitt@sffcfoundation.org::1206c160-009f-4d23-8076-031e756c6dba" providerId="AD" clId="Web-{87714032-1C5D-EE74-1492-E0D19A72492D}" dt="2021-06-01T15:11:19.242" v="6"/>
      <pc:docMkLst>
        <pc:docMk/>
      </pc:docMkLst>
      <pc:sldChg chg="delSp modSp modNotes">
        <pc:chgData name="Ashley Beisiegel" userId="S::adewitt@sffcfoundation.org::1206c160-009f-4d23-8076-031e756c6dba" providerId="AD" clId="Web-{87714032-1C5D-EE74-1492-E0D19A72492D}" dt="2021-06-01T15:11:19.242" v="6"/>
        <pc:sldMkLst>
          <pc:docMk/>
          <pc:sldMk cId="638758829" sldId="256"/>
        </pc:sldMkLst>
        <pc:spChg chg="del mod">
          <ac:chgData name="Ashley Beisiegel" userId="S::adewitt@sffcfoundation.org::1206c160-009f-4d23-8076-031e756c6dba" providerId="AD" clId="Web-{87714032-1C5D-EE74-1492-E0D19A72492D}" dt="2021-06-01T15:11:16.195" v="1"/>
          <ac:spMkLst>
            <pc:docMk/>
            <pc:sldMk cId="638758829" sldId="256"/>
            <ac:spMk id="3" creationId="{DD0414F7-6B02-4044-A26C-5963CCC1F862}"/>
          </ac:spMkLst>
        </pc:spChg>
      </pc:sldChg>
    </pc:docChg>
  </pc:docChgLst>
  <pc:docChgLst>
    <pc:chgData name="Ashley DeWitt" userId="S::adewitt@sffcfoundation.org::1206c160-009f-4d23-8076-031e756c6dba" providerId="AD" clId="Web-{56835EE2-2C26-9538-6B38-EBEEDF368BE3}"/>
    <pc:docChg chg="delSld modSld">
      <pc:chgData name="Ashley DeWitt" userId="S::adewitt@sffcfoundation.org::1206c160-009f-4d23-8076-031e756c6dba" providerId="AD" clId="Web-{56835EE2-2C26-9538-6B38-EBEEDF368BE3}" dt="2020-06-17T21:45:08.380" v="1429" actId="14100"/>
      <pc:docMkLst>
        <pc:docMk/>
      </pc:docMkLst>
      <pc:sldChg chg="modSp">
        <pc:chgData name="Ashley DeWitt" userId="S::adewitt@sffcfoundation.org::1206c160-009f-4d23-8076-031e756c6dba" providerId="AD" clId="Web-{56835EE2-2C26-9538-6B38-EBEEDF368BE3}" dt="2020-06-17T21:45:08.380" v="1429" actId="14100"/>
        <pc:sldMkLst>
          <pc:docMk/>
          <pc:sldMk cId="3066185609" sldId="258"/>
        </pc:sldMkLst>
        <pc:spChg chg="mod">
          <ac:chgData name="Ashley DeWitt" userId="S::adewitt@sffcfoundation.org::1206c160-009f-4d23-8076-031e756c6dba" providerId="AD" clId="Web-{56835EE2-2C26-9538-6B38-EBEEDF368BE3}" dt="2020-06-17T21:45:08.380" v="1429" actId="14100"/>
          <ac:spMkLst>
            <pc:docMk/>
            <pc:sldMk cId="3066185609" sldId="258"/>
            <ac:spMk id="3" creationId="{1452DC39-3AF5-9446-B3EC-E9C61DE83992}"/>
          </ac:spMkLst>
        </pc:spChg>
      </pc:sldChg>
      <pc:sldChg chg="del">
        <pc:chgData name="Ashley DeWitt" userId="S::adewitt@sffcfoundation.org::1206c160-009f-4d23-8076-031e756c6dba" providerId="AD" clId="Web-{56835EE2-2C26-9538-6B38-EBEEDF368BE3}" dt="2020-06-17T21:25:40.920" v="0"/>
        <pc:sldMkLst>
          <pc:docMk/>
          <pc:sldMk cId="410706731" sldId="259"/>
        </pc:sldMkLst>
      </pc:sldChg>
      <pc:sldChg chg="modSp">
        <pc:chgData name="Ashley DeWitt" userId="S::adewitt@sffcfoundation.org::1206c160-009f-4d23-8076-031e756c6dba" providerId="AD" clId="Web-{56835EE2-2C26-9538-6B38-EBEEDF368BE3}" dt="2020-06-17T21:35:17.095" v="1426" actId="20577"/>
        <pc:sldMkLst>
          <pc:docMk/>
          <pc:sldMk cId="3800825357" sldId="262"/>
        </pc:sldMkLst>
        <pc:spChg chg="mod">
          <ac:chgData name="Ashley DeWitt" userId="S::adewitt@sffcfoundation.org::1206c160-009f-4d23-8076-031e756c6dba" providerId="AD" clId="Web-{56835EE2-2C26-9538-6B38-EBEEDF368BE3}" dt="2020-06-17T21:35:17.095" v="1426" actId="20577"/>
          <ac:spMkLst>
            <pc:docMk/>
            <pc:sldMk cId="3800825357" sldId="262"/>
            <ac:spMk id="3" creationId="{8615C1E3-F0F7-994E-AAB0-3F470BB84E85}"/>
          </ac:spMkLst>
        </pc:spChg>
      </pc:sldChg>
    </pc:docChg>
  </pc:docChgLst>
  <pc:docChgLst>
    <pc:chgData name="Ashley Beisiegel" userId="S::adewitt@sffcfoundation.org::1206c160-009f-4d23-8076-031e756c6dba" providerId="AD" clId="Web-{123BC3FA-3B92-741A-6583-94A85E608416}"/>
    <pc:docChg chg="addSld delSld modSld">
      <pc:chgData name="Ashley Beisiegel" userId="S::adewitt@sffcfoundation.org::1206c160-009f-4d23-8076-031e756c6dba" providerId="AD" clId="Web-{123BC3FA-3B92-741A-6583-94A85E608416}" dt="2021-04-28T21:00:40.901" v="22" actId="20577"/>
      <pc:docMkLst>
        <pc:docMk/>
      </pc:docMkLst>
      <pc:sldChg chg="modSp">
        <pc:chgData name="Ashley Beisiegel" userId="S::adewitt@sffcfoundation.org::1206c160-009f-4d23-8076-031e756c6dba" providerId="AD" clId="Web-{123BC3FA-3B92-741A-6583-94A85E608416}" dt="2021-04-28T21:00:28.979" v="20" actId="20577"/>
        <pc:sldMkLst>
          <pc:docMk/>
          <pc:sldMk cId="3800825357" sldId="262"/>
        </pc:sldMkLst>
        <pc:spChg chg="mod">
          <ac:chgData name="Ashley Beisiegel" userId="S::adewitt@sffcfoundation.org::1206c160-009f-4d23-8076-031e756c6dba" providerId="AD" clId="Web-{123BC3FA-3B92-741A-6583-94A85E608416}" dt="2021-04-28T21:00:28.979" v="20" actId="20577"/>
          <ac:spMkLst>
            <pc:docMk/>
            <pc:sldMk cId="3800825357" sldId="262"/>
            <ac:spMk id="3" creationId="{8615C1E3-F0F7-994E-AAB0-3F470BB84E85}"/>
          </ac:spMkLst>
        </pc:spChg>
      </pc:sldChg>
      <pc:sldChg chg="del">
        <pc:chgData name="Ashley Beisiegel" userId="S::adewitt@sffcfoundation.org::1206c160-009f-4d23-8076-031e756c6dba" providerId="AD" clId="Web-{123BC3FA-3B92-741A-6583-94A85E608416}" dt="2021-04-28T20:59:39.307" v="0"/>
        <pc:sldMkLst>
          <pc:docMk/>
          <pc:sldMk cId="542062816" sldId="268"/>
        </pc:sldMkLst>
      </pc:sldChg>
      <pc:sldChg chg="modSp">
        <pc:chgData name="Ashley Beisiegel" userId="S::adewitt@sffcfoundation.org::1206c160-009f-4d23-8076-031e756c6dba" providerId="AD" clId="Web-{123BC3FA-3B92-741A-6583-94A85E608416}" dt="2021-04-28T21:00:40.901" v="22" actId="20577"/>
        <pc:sldMkLst>
          <pc:docMk/>
          <pc:sldMk cId="3481721359" sldId="272"/>
        </pc:sldMkLst>
        <pc:spChg chg="mod">
          <ac:chgData name="Ashley Beisiegel" userId="S::adewitt@sffcfoundation.org::1206c160-009f-4d23-8076-031e756c6dba" providerId="AD" clId="Web-{123BC3FA-3B92-741A-6583-94A85E608416}" dt="2021-04-28T21:00:40.901" v="22" actId="20577"/>
          <ac:spMkLst>
            <pc:docMk/>
            <pc:sldMk cId="3481721359" sldId="272"/>
            <ac:spMk id="3" creationId="{BA74F84C-7033-4C9D-BDE9-6FC4CE8AFDA0}"/>
          </ac:spMkLst>
        </pc:spChg>
      </pc:sldChg>
      <pc:sldChg chg="add">
        <pc:chgData name="Ashley Beisiegel" userId="S::adewitt@sffcfoundation.org::1206c160-009f-4d23-8076-031e756c6dba" providerId="AD" clId="Web-{123BC3FA-3B92-741A-6583-94A85E608416}" dt="2021-04-28T20:59:42.416" v="1"/>
        <pc:sldMkLst>
          <pc:docMk/>
          <pc:sldMk cId="2938191948" sldId="273"/>
        </pc:sldMkLst>
      </pc:sldChg>
    </pc:docChg>
  </pc:docChgLst>
  <pc:docChgLst>
    <pc:chgData name="Ashley Beisiegel" userId="S::adewitt@sffcfoundation.org::1206c160-009f-4d23-8076-031e756c6dba" providerId="AD" clId="Web-{9E6ABD85-D3B5-92AF-476A-A22929F66E88}"/>
    <pc:docChg chg="modSld">
      <pc:chgData name="Ashley Beisiegel" userId="S::adewitt@sffcfoundation.org::1206c160-009f-4d23-8076-031e756c6dba" providerId="AD" clId="Web-{9E6ABD85-D3B5-92AF-476A-A22929F66E88}" dt="2021-06-23T18:19:22.353" v="1"/>
      <pc:docMkLst>
        <pc:docMk/>
      </pc:docMkLst>
      <pc:sldChg chg="addSp delSp modSp">
        <pc:chgData name="Ashley Beisiegel" userId="S::adewitt@sffcfoundation.org::1206c160-009f-4d23-8076-031e756c6dba" providerId="AD" clId="Web-{9E6ABD85-D3B5-92AF-476A-A22929F66E88}" dt="2021-06-23T18:19:22.353" v="1"/>
        <pc:sldMkLst>
          <pc:docMk/>
          <pc:sldMk cId="2449573061" sldId="271"/>
        </pc:sldMkLst>
        <pc:spChg chg="del">
          <ac:chgData name="Ashley Beisiegel" userId="S::adewitt@sffcfoundation.org::1206c160-009f-4d23-8076-031e756c6dba" providerId="AD" clId="Web-{9E6ABD85-D3B5-92AF-476A-A22929F66E88}" dt="2021-06-23T18:19:17.493" v="0"/>
          <ac:spMkLst>
            <pc:docMk/>
            <pc:sldMk cId="2449573061" sldId="271"/>
            <ac:spMk id="3" creationId="{86194C0F-1F4E-402D-BECD-D1F36A9BB1E4}"/>
          </ac:spMkLst>
        </pc:spChg>
        <pc:spChg chg="add del mod">
          <ac:chgData name="Ashley Beisiegel" userId="S::adewitt@sffcfoundation.org::1206c160-009f-4d23-8076-031e756c6dba" providerId="AD" clId="Web-{9E6ABD85-D3B5-92AF-476A-A22929F66E88}" dt="2021-06-23T18:19:22.353" v="1"/>
          <ac:spMkLst>
            <pc:docMk/>
            <pc:sldMk cId="2449573061" sldId="271"/>
            <ac:spMk id="5" creationId="{BA81530A-3A4E-4420-A91F-DC8B9F74439C}"/>
          </ac:spMkLst>
        </pc:spChg>
      </pc:sldChg>
    </pc:docChg>
  </pc:docChgLst>
  <pc:docChgLst>
    <pc:chgData name="Jackie Downs" userId="S::jdowns@sffcfoundation.org::750fbc34-7e05-427c-89e6-fc2cdb816eca" providerId="AD" clId="Web-{90EFA08C-24DC-7FFD-D5A2-EAC81CB626C2}"/>
    <pc:docChg chg="modSld">
      <pc:chgData name="Jackie Downs" userId="S::jdowns@sffcfoundation.org::750fbc34-7e05-427c-89e6-fc2cdb816eca" providerId="AD" clId="Web-{90EFA08C-24DC-7FFD-D5A2-EAC81CB626C2}" dt="2021-05-13T17:48:48.450" v="10" actId="20577"/>
      <pc:docMkLst>
        <pc:docMk/>
      </pc:docMkLst>
      <pc:sldChg chg="modSp">
        <pc:chgData name="Jackie Downs" userId="S::jdowns@sffcfoundation.org::750fbc34-7e05-427c-89e6-fc2cdb816eca" providerId="AD" clId="Web-{90EFA08C-24DC-7FFD-D5A2-EAC81CB626C2}" dt="2021-05-13T17:47:32.558" v="3" actId="20577"/>
        <pc:sldMkLst>
          <pc:docMk/>
          <pc:sldMk cId="3066185609" sldId="258"/>
        </pc:sldMkLst>
        <pc:spChg chg="mod">
          <ac:chgData name="Jackie Downs" userId="S::jdowns@sffcfoundation.org::750fbc34-7e05-427c-89e6-fc2cdb816eca" providerId="AD" clId="Web-{90EFA08C-24DC-7FFD-D5A2-EAC81CB626C2}" dt="2021-05-13T17:47:32.558" v="3" actId="20577"/>
          <ac:spMkLst>
            <pc:docMk/>
            <pc:sldMk cId="3066185609" sldId="258"/>
            <ac:spMk id="3" creationId="{1452DC39-3AF5-9446-B3EC-E9C61DE83992}"/>
          </ac:spMkLst>
        </pc:spChg>
      </pc:sldChg>
      <pc:sldChg chg="modSp">
        <pc:chgData name="Jackie Downs" userId="S::jdowns@sffcfoundation.org::750fbc34-7e05-427c-89e6-fc2cdb816eca" providerId="AD" clId="Web-{90EFA08C-24DC-7FFD-D5A2-EAC81CB626C2}" dt="2021-05-13T17:48:48.450" v="10" actId="20577"/>
        <pc:sldMkLst>
          <pc:docMk/>
          <pc:sldMk cId="3800825357" sldId="262"/>
        </pc:sldMkLst>
        <pc:spChg chg="mod">
          <ac:chgData name="Jackie Downs" userId="S::jdowns@sffcfoundation.org::750fbc34-7e05-427c-89e6-fc2cdb816eca" providerId="AD" clId="Web-{90EFA08C-24DC-7FFD-D5A2-EAC81CB626C2}" dt="2021-05-13T17:48:48.450" v="10" actId="20577"/>
          <ac:spMkLst>
            <pc:docMk/>
            <pc:sldMk cId="3800825357" sldId="262"/>
            <ac:spMk id="3" creationId="{8615C1E3-F0F7-994E-AAB0-3F470BB84E85}"/>
          </ac:spMkLst>
        </pc:spChg>
      </pc:sldChg>
    </pc:docChg>
  </pc:docChgLst>
  <pc:docChgLst>
    <pc:chgData name="Ashley DeWitt" userId="S::adewitt@sffcfoundation.org::1206c160-009f-4d23-8076-031e756c6dba" providerId="AD" clId="Web-{78A7DB4E-7B1A-4525-27A0-1B314CEEC7A8}"/>
    <pc:docChg chg="modSld">
      <pc:chgData name="Ashley DeWitt" userId="S::adewitt@sffcfoundation.org::1206c160-009f-4d23-8076-031e756c6dba" providerId="AD" clId="Web-{78A7DB4E-7B1A-4525-27A0-1B314CEEC7A8}" dt="2020-05-15T16:28:45.434" v="26" actId="20577"/>
      <pc:docMkLst>
        <pc:docMk/>
      </pc:docMkLst>
      <pc:sldChg chg="modSp">
        <pc:chgData name="Ashley DeWitt" userId="S::adewitt@sffcfoundation.org::1206c160-009f-4d23-8076-031e756c6dba" providerId="AD" clId="Web-{78A7DB4E-7B1A-4525-27A0-1B314CEEC7A8}" dt="2020-05-15T16:28:16.183" v="4" actId="20577"/>
        <pc:sldMkLst>
          <pc:docMk/>
          <pc:sldMk cId="3800825357" sldId="262"/>
        </pc:sldMkLst>
        <pc:spChg chg="mod">
          <ac:chgData name="Ashley DeWitt" userId="S::adewitt@sffcfoundation.org::1206c160-009f-4d23-8076-031e756c6dba" providerId="AD" clId="Web-{78A7DB4E-7B1A-4525-27A0-1B314CEEC7A8}" dt="2020-05-15T16:28:16.183" v="4" actId="20577"/>
          <ac:spMkLst>
            <pc:docMk/>
            <pc:sldMk cId="3800825357" sldId="262"/>
            <ac:spMk id="3" creationId="{8615C1E3-F0F7-994E-AAB0-3F470BB84E85}"/>
          </ac:spMkLst>
        </pc:spChg>
      </pc:sldChg>
      <pc:sldChg chg="modSp">
        <pc:chgData name="Ashley DeWitt" userId="S::adewitt@sffcfoundation.org::1206c160-009f-4d23-8076-031e756c6dba" providerId="AD" clId="Web-{78A7DB4E-7B1A-4525-27A0-1B314CEEC7A8}" dt="2020-05-15T16:28:45.434" v="25" actId="20577"/>
        <pc:sldMkLst>
          <pc:docMk/>
          <pc:sldMk cId="1931027988" sldId="266"/>
        </pc:sldMkLst>
        <pc:spChg chg="mod">
          <ac:chgData name="Ashley DeWitt" userId="S::adewitt@sffcfoundation.org::1206c160-009f-4d23-8076-031e756c6dba" providerId="AD" clId="Web-{78A7DB4E-7B1A-4525-27A0-1B314CEEC7A8}" dt="2020-05-15T16:28:45.434" v="25" actId="20577"/>
          <ac:spMkLst>
            <pc:docMk/>
            <pc:sldMk cId="1931027988" sldId="266"/>
            <ac:spMk id="3" creationId="{328E797B-9A0E-4581-A6DE-8C8A31E247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DCF4-BBD5-4531-B66F-F27365DA2F64}" type="datetimeFigureOut">
              <a:rPr lang="en-US"/>
              <a:t>8/15/22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68058-8DF1-4AE5-9965-B484AA0683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2021-2022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68058-8DF1-4AE5-9965-B484AA06834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257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791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6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4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58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09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5FD-4E1A-5347-B428-42884AD3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175" y="1266710"/>
            <a:ext cx="6785090" cy="4654296"/>
          </a:xfrm>
        </p:spPr>
        <p:txBody>
          <a:bodyPr>
            <a:normAutofit/>
          </a:bodyPr>
          <a:lstStyle/>
          <a:p>
            <a:r>
              <a:rPr lang="en-US" sz="7500" dirty="0">
                <a:solidFill>
                  <a:srgbClr val="2A1A00"/>
                </a:solidFill>
              </a:rPr>
              <a:t> Treasurer Training</a:t>
            </a:r>
            <a:br>
              <a:rPr lang="en-US" sz="7500" dirty="0">
                <a:solidFill>
                  <a:srgbClr val="2A1A00"/>
                </a:solidFill>
              </a:rPr>
            </a:br>
            <a:r>
              <a:rPr lang="en-US" sz="7500" dirty="0">
                <a:solidFill>
                  <a:srgbClr val="2A1A00"/>
                </a:solidFill>
              </a:rPr>
              <a:t>(K-8)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0BF01D0-E31A-4993-ABA9-D5690901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64" y="382386"/>
            <a:ext cx="10668004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64" y="1267098"/>
            <a:ext cx="10305535" cy="4624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SFFC Foundation is a nonprofit organization based in Nashville, TN. Our current initiatives include the </a:t>
            </a:r>
            <a:r>
              <a:rPr lang="en-US" dirty="0">
                <a:hlinkClick r:id="rId2"/>
              </a:rPr>
              <a:t>PFE Scholarship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Nourish Grants</a:t>
            </a:r>
            <a:r>
              <a:rPr lang="en-US" dirty="0"/>
              <a:t> for individuals/families.</a:t>
            </a:r>
          </a:p>
          <a:p>
            <a:pPr marL="0" indent="0" algn="ctr">
              <a:buNone/>
            </a:pPr>
            <a:r>
              <a:rPr lang="en-US" b="1" dirty="0"/>
              <a:t>Administration Team</a:t>
            </a:r>
          </a:p>
          <a:p>
            <a:pPr marL="0" indent="0">
              <a:buNone/>
            </a:pPr>
            <a:r>
              <a:rPr lang="en-US" dirty="0"/>
              <a:t> 		    Ashley Beisiegel		         Jackie Downs	</a:t>
            </a:r>
          </a:p>
          <a:p>
            <a:pPr marL="0" indent="0">
              <a:buNone/>
            </a:pPr>
            <a:r>
              <a:rPr lang="en-US" dirty="0"/>
              <a:t>		K-8 Program Officer		    9-12 Program Officer		</a:t>
            </a:r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3160614" y="3675092"/>
            <a:ext cx="1789612" cy="206226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31" y="3675092"/>
            <a:ext cx="1653971" cy="2106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D5F49-64A0-8440-9509-C769F64F9AE8}"/>
              </a:ext>
            </a:extLst>
          </p:cNvPr>
          <p:cNvSpPr txBox="1"/>
          <p:nvPr/>
        </p:nvSpPr>
        <p:spPr>
          <a:xfrm>
            <a:off x="1124464" y="6290948"/>
            <a:ext cx="345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Office Number: (615) 675-0450</a:t>
            </a:r>
          </a:p>
        </p:txBody>
      </p:sp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B74E-34FA-6E6F-36CB-2E8772EA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74" y="218775"/>
            <a:ext cx="3958677" cy="1492132"/>
          </a:xfrm>
        </p:spPr>
        <p:txBody>
          <a:bodyPr/>
          <a:lstStyle/>
          <a:p>
            <a:r>
              <a:rPr lang="en-US" dirty="0"/>
              <a:t>Origin Video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A3A4ACB7-F10C-3AB6-2297-9831D6BCF1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0" y="1104181"/>
            <a:ext cx="9521524" cy="53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AE9B-3686-5745-AE4B-3C08EBFF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7"/>
            <a:ext cx="10178322" cy="896109"/>
          </a:xfrm>
        </p:spPr>
        <p:txBody>
          <a:bodyPr>
            <a:normAutofit/>
          </a:bodyPr>
          <a:lstStyle/>
          <a:p>
            <a:r>
              <a:rPr lang="en-US" dirty="0"/>
              <a:t>Your Commitments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DC39-3AF5-9446-B3EC-E9C61DE8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7110469" cy="3593591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Keep track of your school's locally fundraised 30% matching PFE scholarship funds. Report to the PFE Administration as requested. </a:t>
            </a:r>
          </a:p>
          <a:p>
            <a:r>
              <a:rPr lang="en-US" dirty="0"/>
              <a:t>Review monthly visits and apply funding to students’ tuition accounts.</a:t>
            </a:r>
          </a:p>
          <a:p>
            <a:r>
              <a:rPr lang="en-US" dirty="0"/>
              <a:t>Include on students' tuition statements a notation that the scholarship funds are provided by ”PFE Scholarship Program". </a:t>
            </a:r>
          </a:p>
        </p:txBody>
      </p:sp>
      <p:pic>
        <p:nvPicPr>
          <p:cNvPr id="4" name="Picture 4" descr="A picture containing sitting, yellow, table, black&#10;&#10;Description generated with very high confidence">
            <a:extLst>
              <a:ext uri="{FF2B5EF4-FFF2-40B4-BE49-F238E27FC236}">
                <a16:creationId xmlns:a16="http://schemas.microsoft.com/office/drawing/2014/main" id="{475AD5F8-CB24-4852-8C2F-95AF4CCD1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"/>
          <a:stretch/>
        </p:blipFill>
        <p:spPr>
          <a:xfrm>
            <a:off x="8362147" y="2197354"/>
            <a:ext cx="3096424" cy="3092668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618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6484C-9F90-044E-BFFA-C8357A76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r>
              <a:rPr lang="en-US" dirty="0"/>
              <a:t>Student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3F5D-0E0A-7B45-AE53-3F86B450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942881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Participant slots are based on school enrollment at the end of the previous year.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/>
              <a:t>Schools with enrollment of 30 or fewer are allowed up to 50% of enrollment.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/>
              <a:t>Schools with enrollment of 31 or more are allowed up to 20% of enrollment.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This scholarship is for: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/>
              <a:t>Students and parents who are passionate about serving others.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/>
              <a:t>Students who would benefit from a positive intergenerational connection.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PFE is not a needs-based scholarship.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/>
              <a:t>Primary selection criteria should be a </a:t>
            </a:r>
            <a:r>
              <a:rPr lang="en-US" sz="1800" b="1" u="sng" dirty="0"/>
              <a:t>passion to serve</a:t>
            </a:r>
            <a:r>
              <a:rPr lang="en-US" sz="1800" dirty="0"/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DC505B16-024F-497D-848C-B6D931096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648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EA20CD-7CA4-4B5F-81C5-95EBAEEB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3E59C-E35B-2945-95DB-DE69FF55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7"/>
            <a:ext cx="10178322" cy="8961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Payment Schedule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AE7A9FC-5A08-4340-A5F4-12BAA390B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C1E3-F0F7-994E-AAB0-3F470BB8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700" dirty="0">
                <a:solidFill>
                  <a:schemeClr val="bg1"/>
                </a:solidFill>
              </a:rPr>
              <a:t>At the end of each month, the Coordinator will have one week to review the monthly scholarship report.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700" dirty="0">
                <a:solidFill>
                  <a:schemeClr val="bg1"/>
                </a:solidFill>
              </a:rPr>
              <a:t>After this point, there will be no additions or alterations to the report.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700" dirty="0">
                <a:solidFill>
                  <a:schemeClr val="bg1"/>
                </a:solidFill>
              </a:rPr>
              <a:t>On the 8th of each month, the previous month's report will be downloaded and processed by PFE Administration. Payments will be sent out after processing.</a:t>
            </a:r>
          </a:p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r>
              <a:rPr lang="en-US" sz="1700" dirty="0">
                <a:solidFill>
                  <a:schemeClr val="bg1"/>
                </a:solidFill>
              </a:rPr>
              <a:t>During this time, the coordinator can download, save, and send the report to you and your team members for record keeping.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700" dirty="0">
                <a:solidFill>
                  <a:schemeClr val="bg1"/>
                </a:solidFill>
              </a:rPr>
              <a:t>If a monthly payment is not received by the end of the following month, please contact PFE Administration.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39A10-E566-49E7-A1A9-589AADBC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42352" y="-1"/>
            <a:ext cx="66184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76558-2A03-4E85-B915-BE13F4AB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6691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082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EB294-E2B2-8543-852E-168740C4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/>
              <a:t>Scholarship Allocation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C199-4332-B843-997C-091E9559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7037290" cy="455142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It is up to your school to determine </a:t>
            </a:r>
            <a:r>
              <a:rPr lang="en-US" sz="1800" b="1" dirty="0"/>
              <a:t>when </a:t>
            </a:r>
            <a:r>
              <a:rPr lang="en-US" sz="1800" dirty="0"/>
              <a:t>to apply the tuition assistance.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1800" dirty="0"/>
              <a:t>PFE scholarship money may </a:t>
            </a:r>
            <a:r>
              <a:rPr lang="en-US" sz="1800" i="1" dirty="0"/>
              <a:t>only </a:t>
            </a:r>
            <a:r>
              <a:rPr lang="en-US" sz="1800" dirty="0"/>
              <a:t>be applied to students’ tuition accounts. 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1800" dirty="0"/>
              <a:t>PFE scholarship money is </a:t>
            </a:r>
            <a:r>
              <a:rPr lang="en-US" sz="1800" b="1" dirty="0"/>
              <a:t>not </a:t>
            </a:r>
            <a:r>
              <a:rPr lang="en-US" sz="1800" dirty="0"/>
              <a:t>to go towards expenses such as books, classroom needs, field trips, uniforms, etc. 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1800" dirty="0"/>
              <a:t>If a student leaves your school with a PFE credit to his/her account, that money may </a:t>
            </a:r>
            <a:r>
              <a:rPr lang="en-US" sz="1800" b="1" dirty="0"/>
              <a:t>not </a:t>
            </a:r>
            <a:r>
              <a:rPr lang="en-US" sz="1800" dirty="0"/>
              <a:t>be paid out in cash. The extra tuition assistance may be put toward your 30% fundraising. </a:t>
            </a:r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74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B22A-7CD2-DC1E-46A2-E3E8FBB8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863" y="195031"/>
            <a:ext cx="4164273" cy="1492132"/>
          </a:xfrm>
        </p:spPr>
        <p:txBody>
          <a:bodyPr/>
          <a:lstStyle/>
          <a:p>
            <a:r>
              <a:rPr lang="en-US" dirty="0"/>
              <a:t>Impact Video</a:t>
            </a:r>
          </a:p>
        </p:txBody>
      </p:sp>
      <p:pic>
        <p:nvPicPr>
          <p:cNvPr id="4" name="Online Media 3" descr="PFE Impact">
            <a:hlinkClick r:id="" action="ppaction://media"/>
            <a:extLst>
              <a:ext uri="{FF2B5EF4-FFF2-40B4-BE49-F238E27FC236}">
                <a16:creationId xmlns:a16="http://schemas.microsoft.com/office/drawing/2014/main" id="{CBAE926D-14FF-3472-51B1-1A13A2959E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7800" y="941097"/>
            <a:ext cx="9876397" cy="55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2" ma:contentTypeDescription="Create a new document." ma:contentTypeScope="" ma:versionID="9b43497c1ace997522632c900cd719f9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34a2eb00fcb4421d0229866e1ac1e747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E840F-DFD9-42AC-B348-F748BE91A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F47B0-245A-4CCD-BA97-DCBF3ED5AA8A}">
  <ds:schemaRefs>
    <ds:schemaRef ds:uri="http://schemas.microsoft.com/office/2006/documentManagement/types"/>
    <ds:schemaRef ds:uri="http://schemas.openxmlformats.org/package/2006/metadata/core-properties"/>
    <ds:schemaRef ds:uri="f7474c18-0a34-4eb6-b79e-8bbddf8a6318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a59198b6-37f8-401c-b3ab-b6c9c93ca08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72BE38-6094-4457-8432-3A9A405837BE}">
  <ds:schemaRefs>
    <ds:schemaRef ds:uri="a59198b6-37f8-401c-b3ab-b6c9c93ca088"/>
    <ds:schemaRef ds:uri="f7474c18-0a34-4eb6-b79e-8bbddf8a63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4</TotalTime>
  <Words>426</Words>
  <Application>Microsoft Macintosh PowerPoint</Application>
  <PresentationFormat>Widescreen</PresentationFormat>
  <Paragraphs>39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Wingdings</vt:lpstr>
      <vt:lpstr>Badge</vt:lpstr>
      <vt:lpstr> Treasurer Training (K-8)</vt:lpstr>
      <vt:lpstr>SFFC Foundation</vt:lpstr>
      <vt:lpstr>Origin Video</vt:lpstr>
      <vt:lpstr>Your Commitments</vt:lpstr>
      <vt:lpstr>Student Selection</vt:lpstr>
      <vt:lpstr>Payment Schedule</vt:lpstr>
      <vt:lpstr>Scholarship Allocation</vt:lpstr>
      <vt:lpstr>Impact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Jackson</dc:creator>
  <cp:lastModifiedBy>Ashley Beisiegel</cp:lastModifiedBy>
  <cp:revision>39</cp:revision>
  <dcterms:created xsi:type="dcterms:W3CDTF">2020-03-10T15:37:44Z</dcterms:created>
  <dcterms:modified xsi:type="dcterms:W3CDTF">2022-08-15T18:42:38Z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2020-05-06T19:46:44.8235195Z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776785fa-ddef-4bae-967a-871404abbfab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2020-05-06T19:46:44.8235195Z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776785fa-ddef-4bae-967a-871404abbfab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